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61" r:id="rId10"/>
    <p:sldId id="264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EAB9DC59-C33C-4509-B6B6-3E5255AF8818}"/>
</file>

<file path=customXml/itemProps2.xml><?xml version="1.0" encoding="utf-8"?>
<ds:datastoreItem xmlns:ds="http://schemas.openxmlformats.org/officeDocument/2006/customXml" ds:itemID="{BCF38739-DE31-4FA3-8C22-71C0FC49E1FA}"/>
</file>

<file path=customXml/itemProps3.xml><?xml version="1.0" encoding="utf-8"?>
<ds:datastoreItem xmlns:ds="http://schemas.openxmlformats.org/officeDocument/2006/customXml" ds:itemID="{D046D9EF-24F9-48D4-80A4-88CCA3C5D63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</TotalTime>
  <Words>146</Words>
  <Application>Microsoft Office PowerPoint</Application>
  <PresentationFormat>Widescreen</PresentationFormat>
  <Paragraphs>24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29</cp:revision>
  <dcterms:created xsi:type="dcterms:W3CDTF">2019-01-16T07:44:31Z</dcterms:created>
  <dcterms:modified xsi:type="dcterms:W3CDTF">2019-01-16T11:54:24Z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